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8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D0F3CB-79E4-4788-83B2-AE21F5BCA6D2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694076-3B5A-44C7-A08B-360609083B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разложения числа на простые множители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5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1)Определение разложения числа на простые множители.</a:t>
            </a:r>
          </a:p>
          <a:p>
            <a:pPr marL="0" indent="0">
              <a:buNone/>
            </a:pPr>
            <a:r>
              <a:rPr lang="ru-RU" dirty="0" smtClean="0"/>
              <a:t>2)Разложить на простые множители число:</a:t>
            </a:r>
          </a:p>
          <a:p>
            <a:pPr marL="0" indent="0">
              <a:buNone/>
            </a:pPr>
            <a:r>
              <a:rPr lang="ru-RU" dirty="0" smtClean="0"/>
              <a:t>12</a:t>
            </a:r>
          </a:p>
          <a:p>
            <a:pPr marL="0" indent="0">
              <a:buNone/>
            </a:pPr>
            <a:r>
              <a:rPr lang="ru-RU" dirty="0" smtClean="0"/>
              <a:t>36</a:t>
            </a:r>
          </a:p>
          <a:p>
            <a:pPr marL="0" indent="0">
              <a:buNone/>
            </a:pPr>
            <a:r>
              <a:rPr lang="ru-RU" dirty="0" smtClean="0"/>
              <a:t>35</a:t>
            </a:r>
          </a:p>
          <a:p>
            <a:pPr marL="0" indent="0">
              <a:buNone/>
            </a:pPr>
            <a:r>
              <a:rPr lang="ru-RU" dirty="0" smtClean="0"/>
              <a:t>63</a:t>
            </a:r>
          </a:p>
          <a:p>
            <a:pPr marL="0" indent="0">
              <a:buNone/>
            </a:pPr>
            <a:r>
              <a:rPr lang="ru-RU" dirty="0" smtClean="0"/>
              <a:t>48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2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604867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b="1" kern="15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DejaVu Sans"/>
              </a:rPr>
              <a:t>№ 2.  </a:t>
            </a:r>
            <a:br>
              <a:rPr lang="ru-RU" b="1" kern="15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DejaVu Sans"/>
              </a:rPr>
            </a:b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30 = 2∙3∙5; 136 = 2∙2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∙ 2 ∙ 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17;   438 =2∙3∙73.</a:t>
            </a:r>
            <a:endParaRPr lang="ru-RU" sz="2800" kern="150" dirty="0" smtClean="0">
              <a:effectLst/>
              <a:latin typeface="DejaVu Sans"/>
              <a:ea typeface="Calibri"/>
              <a:cs typeface="DejaVu Sans"/>
            </a:endParaRPr>
          </a:p>
          <a:p>
            <a:pPr>
              <a:spcAft>
                <a:spcPts val="0"/>
              </a:spcAft>
            </a:pPr>
            <a:r>
              <a:rPr lang="ru-RU" b="1" kern="15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DejaVu Sans"/>
              </a:rPr>
              <a:t>№3.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40 = 2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∙ 2 ∙ 2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∙5; 125 = 5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∙5 ∙5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; 326 = 2 ∙163</a:t>
            </a:r>
            <a:endParaRPr lang="ru-RU" sz="2800" kern="150" dirty="0" smtClean="0">
              <a:effectLst/>
              <a:latin typeface="DejaVu Sans"/>
              <a:ea typeface="Calibri"/>
              <a:cs typeface="DejaVu Sans"/>
            </a:endParaRPr>
          </a:p>
          <a:p>
            <a:pPr>
              <a:spcAft>
                <a:spcPts val="0"/>
              </a:spcAft>
            </a:pPr>
            <a:r>
              <a:rPr lang="ru-RU" b="1" kern="15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DejaVu Sans"/>
              </a:rPr>
              <a:t>№4.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50 = 2∙5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∙5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; 78 = 2∙3∙13; 285 = 3∙5∙9.</a:t>
            </a:r>
            <a:endParaRPr lang="ru-RU" sz="2800" kern="150" dirty="0" smtClean="0">
              <a:effectLst/>
              <a:latin typeface="DejaVu Sans"/>
              <a:ea typeface="Calibri"/>
              <a:cs typeface="DejaVu Sans"/>
            </a:endParaRPr>
          </a:p>
          <a:p>
            <a:pPr>
              <a:spcAft>
                <a:spcPts val="0"/>
              </a:spcAft>
            </a:pPr>
            <a:r>
              <a:rPr lang="ru-RU" b="1" kern="15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DejaVu Sans"/>
              </a:rPr>
              <a:t>№ 5.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60 = 2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∙ 2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∙3∙5; 654 = 2∙3∙109; 99 = 3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∙ 3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∙11</a:t>
            </a:r>
            <a:endParaRPr lang="ru-RU" sz="2800" kern="150" dirty="0" smtClean="0">
              <a:effectLst/>
              <a:latin typeface="DejaVu Sans"/>
              <a:ea typeface="Calibri"/>
              <a:cs typeface="DejaVu Sans"/>
            </a:endParaRPr>
          </a:p>
          <a:p>
            <a:pPr>
              <a:spcAft>
                <a:spcPts val="0"/>
              </a:spcAft>
            </a:pPr>
            <a:r>
              <a:rPr lang="ru-RU" b="1" kern="15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DejaVu Sans"/>
              </a:rPr>
              <a:t>№ 6.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70 = 2∙5∙7; 65 = 5∙13;  136 = 2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 ∙ 2 ∙ 2</a:t>
            </a:r>
            <a:r>
              <a:rPr lang="ru-RU" kern="150" dirty="0" smtClean="0">
                <a:effectLst/>
                <a:latin typeface="Times New Roman"/>
                <a:ea typeface="Calibri"/>
                <a:cs typeface="DejaVu Sans"/>
              </a:rPr>
              <a:t>∙17.</a:t>
            </a:r>
            <a:endParaRPr lang="ru-RU" sz="2800" kern="150" dirty="0" smtClean="0">
              <a:effectLst/>
              <a:latin typeface="DejaVu Sans"/>
              <a:ea typeface="Calibri"/>
              <a:cs typeface="DejaVu Sans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8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28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Способы разложения числа на простые множители</vt:lpstr>
      <vt:lpstr>Устно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разложения числа на простые множители</dc:title>
  <dc:creator>Ученик8</dc:creator>
  <cp:lastModifiedBy>Ученик8</cp:lastModifiedBy>
  <cp:revision>2</cp:revision>
  <dcterms:created xsi:type="dcterms:W3CDTF">2012-11-17T06:21:33Z</dcterms:created>
  <dcterms:modified xsi:type="dcterms:W3CDTF">2012-11-17T06:37:21Z</dcterms:modified>
</cp:coreProperties>
</file>